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6" r:id="rId4"/>
    <p:sldId id="267" r:id="rId5"/>
    <p:sldId id="268" r:id="rId6"/>
    <p:sldId id="269" r:id="rId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67640593-8482-4ECC-9582-2CCC80C1D1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2978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CEEA92EE-E982-47EE-9C4C-DD63B2B7E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55916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DE516FB-190D-456F-B7EC-330FECF115A2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3EAD2A-8616-4743-86FC-078BBB8E3432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F012233-6CAB-424C-88CA-7A08414B1B9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3F4BC9E-B2A2-4C52-830E-FCA69D53082D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6DC5E64-6936-4C3E-AE46-C11AD3FA0AC0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B622749-E421-4A5B-B61F-0E5E27E1D82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642694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53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H444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我與神聖的愛立約</a:t>
            </a:r>
            <a:r>
              <a:rPr lang="en-US" altLang="zh-TW" sz="28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1/6)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663538"/>
            <a:ext cx="91440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我與神聖的愛立約，這約豐富非我能悟；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神聖信實作它根基，救主中保永遠穩固。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哦，主，我接受祢自己，向祢我獻我的自己；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我要照祢可靠應許，來領祢的一切豐富。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H444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我接受你完全救恩，因主已經為我捨身；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祢要作我負責牧人，引導我過一生路程。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哦，主，我接受祢自己，向祢我獻我的自己；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我要照祢可靠應許，來領祢的一切豐富。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H444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3/6)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我接受祢應許聖靈，我接受祢非造生命；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前來充滿微弱的心，使我一生充滿歡欣。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哦，主，我接受祢自己，向祢我獻我的自己；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我要照祢可靠應許，來領祢的一切豐富。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H444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4/6)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我接受祢為這身體，驅我病痛沉疴立起；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能力流通，何等希奇，我來就祢天來良醫。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哦，主，我接受祢自己，向祢我獻我的自己；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我要照祢可靠應許，來領祢的一切豐富。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H444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5/6)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我接受祢作我生命，改變大能不斷運行；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每一斑點都被洗淨，模我、造我，成祢榮形。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哦，主，我接受祢自己，向祢我獻我的自己；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我要照祢可靠應許，來領祢的一切豐富。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H444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6/6)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我照祢話來信祢名，我要讚美祢話可信；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無數恩惠足以證明，救主恩約永遠堅定。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哦，主，我接受祢自己，向祢我獻我的自己；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我要照祢可靠應許，來領祢的一切豐富。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4228</TotalTime>
  <Words>392</Words>
  <Application>Microsoft Office PowerPoint</Application>
  <PresentationFormat>On-screen Show (16:9)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H444  我與神聖的愛立約 (節1/6)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180</cp:revision>
  <dcterms:created xsi:type="dcterms:W3CDTF">2001-04-19T19:07:54Z</dcterms:created>
  <dcterms:modified xsi:type="dcterms:W3CDTF">2017-08-05T22:49:27Z</dcterms:modified>
</cp:coreProperties>
</file>